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7C1E-2024-4A34-A589-F4B15F9CB75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6FB9D-5069-4317-B19F-13109A2B59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6145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7C1E-2024-4A34-A589-F4B15F9CB75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6FB9D-5069-4317-B19F-13109A2B59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8989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7C1E-2024-4A34-A589-F4B15F9CB75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6FB9D-5069-4317-B19F-13109A2B59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7965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7C1E-2024-4A34-A589-F4B15F9CB75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6FB9D-5069-4317-B19F-13109A2B59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7570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7C1E-2024-4A34-A589-F4B15F9CB75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6FB9D-5069-4317-B19F-13109A2B59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8344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7C1E-2024-4A34-A589-F4B15F9CB75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6FB9D-5069-4317-B19F-13109A2B59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5505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7C1E-2024-4A34-A589-F4B15F9CB75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6FB9D-5069-4317-B19F-13109A2B59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2234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7C1E-2024-4A34-A589-F4B15F9CB75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6FB9D-5069-4317-B19F-13109A2B59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9970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7C1E-2024-4A34-A589-F4B15F9CB75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6FB9D-5069-4317-B19F-13109A2B59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113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7C1E-2024-4A34-A589-F4B15F9CB75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6FB9D-5069-4317-B19F-13109A2B59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2671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07C1E-2024-4A34-A589-F4B15F9CB75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6FB9D-5069-4317-B19F-13109A2B59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3418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07C1E-2024-4A34-A589-F4B15F9CB75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6FB9D-5069-4317-B19F-13109A2B59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6934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72816"/>
            <a:ext cx="3579854" cy="2463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1907704" y="4725144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VEGFR-2/KDR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Sandwich-ELISA using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soluble KDR (D7)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[Cat# S01-002]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as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standard. Mouse anti-human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VEGFR-2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[Cat</a:t>
            </a:r>
            <a:r>
              <a:rPr lang="en-US" sz="1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#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101-M32]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was used as capture antibody, </a:t>
            </a:r>
            <a:r>
              <a:rPr lang="en-US" sz="12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Biotinylated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rabbit anti-human VEGFR-2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[Cat# 102-PABi18]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was used for detection.  </a:t>
            </a:r>
            <a:endParaRPr lang="de-DE" sz="1200" dirty="0">
              <a:solidFill>
                <a:srgbClr val="000000"/>
              </a:solidFill>
              <a:effectLst/>
              <a:latin typeface="Times New Roman"/>
              <a:ea typeface="Times New Roman"/>
              <a:cs typeface="Times New Roman"/>
            </a:endParaRPr>
          </a:p>
        </p:txBody>
      </p:sp>
      <p:grpSp>
        <p:nvGrpSpPr>
          <p:cNvPr id="4" name="Gruppieren 3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1884502" y="946655"/>
            <a:ext cx="53614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Sandwich ELISA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anti-human VEGFR-2/KDR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101-M32)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42061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2014-03-20T15:51:51Z</dcterms:created>
  <dcterms:modified xsi:type="dcterms:W3CDTF">2015-03-13T13:05:51Z</dcterms:modified>
</cp:coreProperties>
</file>